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409" r:id="rId14"/>
    <p:sldId id="430" r:id="rId15"/>
    <p:sldId id="431" r:id="rId16"/>
    <p:sldId id="306" r:id="rId17"/>
    <p:sldId id="421" r:id="rId18"/>
    <p:sldId id="259" r:id="rId19"/>
    <p:sldId id="433" r:id="rId20"/>
    <p:sldId id="462" r:id="rId21"/>
    <p:sldId id="386" r:id="rId22"/>
    <p:sldId id="422" r:id="rId23"/>
    <p:sldId id="389" r:id="rId24"/>
    <p:sldId id="454" r:id="rId25"/>
    <p:sldId id="390" r:id="rId26"/>
    <p:sldId id="387" r:id="rId27"/>
    <p:sldId id="308" r:id="rId28"/>
    <p:sldId id="381" r:id="rId29"/>
    <p:sldId id="330" r:id="rId30"/>
    <p:sldId id="362" r:id="rId31"/>
    <p:sldId id="333" r:id="rId32"/>
    <p:sldId id="322" r:id="rId33"/>
    <p:sldId id="325" r:id="rId34"/>
    <p:sldId id="410" r:id="rId35"/>
    <p:sldId id="411" r:id="rId36"/>
    <p:sldId id="412" r:id="rId37"/>
    <p:sldId id="414" r:id="rId38"/>
    <p:sldId id="426" r:id="rId39"/>
    <p:sldId id="417" r:id="rId40"/>
    <p:sldId id="418" r:id="rId41"/>
    <p:sldId id="415" r:id="rId42"/>
    <p:sldId id="461" r:id="rId43"/>
    <p:sldId id="416" r:id="rId44"/>
    <p:sldId id="464"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0224" autoAdjust="0"/>
  </p:normalViewPr>
  <p:slideViewPr>
    <p:cSldViewPr snapToGrid="0">
      <p:cViewPr varScale="1">
        <p:scale>
          <a:sx n="72" d="100"/>
          <a:sy n="72"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14-05-19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28</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41</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5/14/19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14-05-19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14-05-19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14-05-19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14-05-19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14-05-19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14-05-19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14-05-19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6545975" y="3815899"/>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545975" y="3294443"/>
            <a:ext cx="742707" cy="3595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7425964" y="4424210"/>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Flow</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accent2"/>
                </a:solidFill>
              </a:rPr>
              <a:t>AppComponent</a:t>
            </a:r>
            <a:endParaRPr lang="nl-NL" sz="1400" dirty="0">
              <a:solidFill>
                <a:schemeClr val="accent2"/>
              </a:solidFill>
            </a:endParaRPr>
          </a:p>
        </p:txBody>
      </p:sp>
      <p:sp>
        <p:nvSpPr>
          <p:cNvPr id="6" name="Afgeronde rechthoek 10"/>
          <p:cNvSpPr/>
          <p:nvPr/>
        </p:nvSpPr>
        <p:spPr>
          <a:xfrm>
            <a:off x="5532125" y="3731617"/>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p:nvPr/>
        </p:nvCxnSpPr>
        <p:spPr>
          <a:xfrm flipH="1">
            <a:off x="6068405" y="3339991"/>
            <a:ext cx="19798" cy="35515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4231851" y="3339990"/>
            <a:ext cx="1470872" cy="31453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598922" y="476207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313287" y="369654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232479" y="422218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chemeClr val="accent2"/>
                </a:solidFill>
              </a:rPr>
              <a:t>index.html</a:t>
            </a:r>
            <a:endParaRPr lang="nl-NL" b="1" dirty="0">
              <a:solidFill>
                <a:schemeClr val="accent2"/>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solidFill>
                  <a:srgbClr val="FF0000"/>
                </a:solidFill>
              </a:rPr>
              <a:t>app.component.html</a:t>
            </a:r>
            <a:endParaRPr lang="nl-NL" sz="1007"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a:bodyPr>
          <a:lstStyle/>
          <a:p>
            <a:r>
              <a:rPr lang="en-US" b="1" u="sng" dirty="0"/>
              <a:t>Forms</a:t>
            </a:r>
            <a:endParaRPr lang="en-US" sz="3200" dirty="0"/>
          </a:p>
          <a:p>
            <a:pPr lvl="1"/>
            <a:r>
              <a:rPr lang="en-US" dirty="0"/>
              <a:t>Template Driven Forms</a:t>
            </a:r>
            <a:endParaRPr lang="en-US" sz="2800" dirty="0"/>
          </a:p>
          <a:p>
            <a:pPr lvl="1"/>
            <a:r>
              <a:rPr lang="en-US" dirty="0"/>
              <a:t>Reactive Forms (aka </a:t>
            </a:r>
            <a:r>
              <a:rPr lang="en-US" i="1" dirty="0"/>
              <a:t>Model Driven Forms</a:t>
            </a:r>
            <a:r>
              <a:rPr lang="en-US" dirty="0"/>
              <a:t>)</a:t>
            </a:r>
            <a:endParaRPr lang="en-US" sz="2800" dirty="0"/>
          </a:p>
          <a:p>
            <a:pPr lvl="1"/>
            <a:r>
              <a:rPr lang="en-US" dirty="0"/>
              <a:t>Subscribing to Form events</a:t>
            </a:r>
          </a:p>
          <a:p>
            <a:pPr lvl="1"/>
            <a:r>
              <a:rPr lang="en-US" dirty="0"/>
              <a:t>Validating Form fields</a:t>
            </a:r>
          </a:p>
          <a:p>
            <a:pPr lvl="1"/>
            <a:r>
              <a:rPr lang="en-US" dirty="0" err="1"/>
              <a:t>Unittesting</a:t>
            </a:r>
            <a:r>
              <a:rPr lang="en-US" dirty="0"/>
              <a:t> Reactive Form</a:t>
            </a:r>
          </a:p>
          <a:p>
            <a:pPr lvl="1"/>
            <a:endParaRPr lang="en-US" sz="2800" dirty="0"/>
          </a:p>
          <a:p>
            <a:r>
              <a:rPr lang="en-US" b="1" u="sng" dirty="0"/>
              <a:t>E2E tests</a:t>
            </a:r>
            <a:endParaRPr lang="en-US" sz="3200" dirty="0"/>
          </a:p>
          <a:p>
            <a:pPr lvl="1"/>
            <a:r>
              <a:rPr lang="en-US" dirty="0" err="1"/>
              <a:t>Blackblox</a:t>
            </a:r>
            <a:r>
              <a:rPr lang="en-US" dirty="0"/>
              <a:t> (E2E) testing met: </a:t>
            </a:r>
            <a:r>
              <a:rPr lang="en-US" b="1" dirty="0" err="1"/>
              <a:t>Cypress.io</a:t>
            </a:r>
            <a:endParaRPr lang="en-US" sz="2800"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a:xfrm>
            <a:off x="838200" y="1825625"/>
            <a:ext cx="10515600" cy="4351338"/>
          </a:xfrm>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/petereijgermans11/accelerator-</a:t>
            </a:r>
            <a:r>
              <a:rPr lang="en-US" b="1" dirty="0" err="1">
                <a:solidFill>
                  <a:srgbClr val="C00000"/>
                </a:solidFill>
              </a:rPr>
              <a:t>programma</a:t>
            </a:r>
            <a:endParaRPr lang="en-US" b="1" dirty="0">
              <a:solidFill>
                <a:srgbClr val="C00000"/>
              </a:solidFill>
            </a:endParaRP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16622</TotalTime>
  <Words>1084</Words>
  <Application>Microsoft Macintosh PowerPoint</Application>
  <PresentationFormat>Widescreen</PresentationFormat>
  <Paragraphs>296</Paragraphs>
  <Slides>44</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  Flow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Install/Upgrade Angular CLI to 7</vt:lpstr>
      <vt:lpstr> Check your Angular CLI version </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1675</cp:revision>
  <dcterms:created xsi:type="dcterms:W3CDTF">2015-09-06T10:02:24Z</dcterms:created>
  <dcterms:modified xsi:type="dcterms:W3CDTF">2019-05-14T17:40:39Z</dcterms:modified>
</cp:coreProperties>
</file>